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314" r:id="rId3"/>
    <p:sldId id="317" r:id="rId4"/>
    <p:sldId id="295" r:id="rId5"/>
    <p:sldId id="315" r:id="rId6"/>
    <p:sldId id="306" r:id="rId7"/>
    <p:sldId id="319" r:id="rId8"/>
    <p:sldId id="316" r:id="rId9"/>
    <p:sldId id="309" r:id="rId1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59"/>
    <a:srgbClr val="5B9BD5"/>
    <a:srgbClr val="52CAB8"/>
    <a:srgbClr val="08448A"/>
    <a:srgbClr val="B6292A"/>
    <a:srgbClr val="337B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1B3622-79A3-44AD-8E05-445802098F72}" v="14" dt="2025-11-21T13:11:50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91" d="100"/>
          <a:sy n="91" d="100"/>
        </p:scale>
        <p:origin x="994" y="32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A TORCASIO" userId="845e67d7-04c2-43a3-8e7a-2d83234f8b5a" providerId="ADAL" clId="{AB160E00-F255-4424-8038-9C2C4358C5B3}"/>
    <pc:docChg chg="custSel addSld delSld modSld sldOrd">
      <pc:chgData name="FELICIA TORCASIO" userId="845e67d7-04c2-43a3-8e7a-2d83234f8b5a" providerId="ADAL" clId="{AB160E00-F255-4424-8038-9C2C4358C5B3}" dt="2025-11-21T13:18:54.551" v="572" actId="20577"/>
      <pc:docMkLst>
        <pc:docMk/>
      </pc:docMkLst>
      <pc:sldChg chg="addSp delSp modSp mod">
        <pc:chgData name="FELICIA TORCASIO" userId="845e67d7-04c2-43a3-8e7a-2d83234f8b5a" providerId="ADAL" clId="{AB160E00-F255-4424-8038-9C2C4358C5B3}" dt="2025-11-21T13:09:08.344" v="120" actId="1076"/>
        <pc:sldMkLst>
          <pc:docMk/>
          <pc:sldMk cId="2086421436" sldId="256"/>
        </pc:sldMkLst>
        <pc:spChg chg="mod">
          <ac:chgData name="FELICIA TORCASIO" userId="845e67d7-04c2-43a3-8e7a-2d83234f8b5a" providerId="ADAL" clId="{AB160E00-F255-4424-8038-9C2C4358C5B3}" dt="2025-11-21T13:04:52.256" v="3" actId="20577"/>
          <ac:spMkLst>
            <pc:docMk/>
            <pc:sldMk cId="2086421436" sldId="256"/>
            <ac:spMk id="8" creationId="{A73CD6E1-62D4-714B-B9C6-9BE109D40940}"/>
          </ac:spMkLst>
        </pc:spChg>
        <pc:picChg chg="del">
          <ac:chgData name="FELICIA TORCASIO" userId="845e67d7-04c2-43a3-8e7a-2d83234f8b5a" providerId="ADAL" clId="{AB160E00-F255-4424-8038-9C2C4358C5B3}" dt="2025-11-21T13:09:02.924" v="118" actId="478"/>
          <ac:picMkLst>
            <pc:docMk/>
            <pc:sldMk cId="2086421436" sldId="256"/>
            <ac:picMk id="2" creationId="{EB9B7131-4B9C-59FE-FBE7-3D0C30B5ADF0}"/>
          </ac:picMkLst>
        </pc:picChg>
        <pc:picChg chg="add mod">
          <ac:chgData name="FELICIA TORCASIO" userId="845e67d7-04c2-43a3-8e7a-2d83234f8b5a" providerId="ADAL" clId="{AB160E00-F255-4424-8038-9C2C4358C5B3}" dt="2025-11-21T13:09:08.344" v="120" actId="1076"/>
          <ac:picMkLst>
            <pc:docMk/>
            <pc:sldMk cId="2086421436" sldId="256"/>
            <ac:picMk id="3" creationId="{21147AE1-5818-64BA-A5D4-144588AF1BE4}"/>
          </ac:picMkLst>
        </pc:picChg>
      </pc:sldChg>
      <pc:sldChg chg="addSp delSp modSp mod">
        <pc:chgData name="FELICIA TORCASIO" userId="845e67d7-04c2-43a3-8e7a-2d83234f8b5a" providerId="ADAL" clId="{AB160E00-F255-4424-8038-9C2C4358C5B3}" dt="2025-11-21T13:14:55.706" v="563" actId="1076"/>
        <pc:sldMkLst>
          <pc:docMk/>
          <pc:sldMk cId="3691112139" sldId="295"/>
        </pc:sldMkLst>
        <pc:spChg chg="mod">
          <ac:chgData name="FELICIA TORCASIO" userId="845e67d7-04c2-43a3-8e7a-2d83234f8b5a" providerId="ADAL" clId="{AB160E00-F255-4424-8038-9C2C4358C5B3}" dt="2025-11-21T13:14:55.706" v="563" actId="1076"/>
          <ac:spMkLst>
            <pc:docMk/>
            <pc:sldMk cId="3691112139" sldId="295"/>
            <ac:spMk id="2" creationId="{83645134-3632-A35C-23D1-4A3E258C6E60}"/>
          </ac:spMkLst>
        </pc:spChg>
        <pc:spChg chg="mod">
          <ac:chgData name="FELICIA TORCASIO" userId="845e67d7-04c2-43a3-8e7a-2d83234f8b5a" providerId="ADAL" clId="{AB160E00-F255-4424-8038-9C2C4358C5B3}" dt="2025-11-21T13:10:10.954" v="140" actId="403"/>
          <ac:spMkLst>
            <pc:docMk/>
            <pc:sldMk cId="3691112139" sldId="295"/>
            <ac:spMk id="7" creationId="{1A681D4F-89E4-6D36-2896-15A420AED9AB}"/>
          </ac:spMkLst>
        </pc:spChg>
        <pc:picChg chg="add mod">
          <ac:chgData name="FELICIA TORCASIO" userId="845e67d7-04c2-43a3-8e7a-2d83234f8b5a" providerId="ADAL" clId="{AB160E00-F255-4424-8038-9C2C4358C5B3}" dt="2025-11-21T13:09:26.509" v="129" actId="1076"/>
          <ac:picMkLst>
            <pc:docMk/>
            <pc:sldMk cId="3691112139" sldId="295"/>
            <ac:picMk id="4" creationId="{2A76B3B6-2E39-1248-1169-10062D707492}"/>
          </ac:picMkLst>
        </pc:picChg>
        <pc:picChg chg="del">
          <ac:chgData name="FELICIA TORCASIO" userId="845e67d7-04c2-43a3-8e7a-2d83234f8b5a" providerId="ADAL" clId="{AB160E00-F255-4424-8038-9C2C4358C5B3}" dt="2025-11-21T13:09:22.459" v="127" actId="478"/>
          <ac:picMkLst>
            <pc:docMk/>
            <pc:sldMk cId="3691112139" sldId="295"/>
            <ac:picMk id="6" creationId="{90BC7C6B-2BF6-5CD3-BBA9-76C7BC045FFD}"/>
          </ac:picMkLst>
        </pc:picChg>
      </pc:sldChg>
      <pc:sldChg chg="addSp delSp modSp mod">
        <pc:chgData name="FELICIA TORCASIO" userId="845e67d7-04c2-43a3-8e7a-2d83234f8b5a" providerId="ADAL" clId="{AB160E00-F255-4424-8038-9C2C4358C5B3}" dt="2025-11-21T13:09:42.821" v="136" actId="1076"/>
        <pc:sldMkLst>
          <pc:docMk/>
          <pc:sldMk cId="3187645170" sldId="306"/>
        </pc:sldMkLst>
        <pc:spChg chg="del">
          <ac:chgData name="FELICIA TORCASIO" userId="845e67d7-04c2-43a3-8e7a-2d83234f8b5a" providerId="ADAL" clId="{AB160E00-F255-4424-8038-9C2C4358C5B3}" dt="2025-11-21T13:06:51.463" v="110" actId="21"/>
          <ac:spMkLst>
            <pc:docMk/>
            <pc:sldMk cId="3187645170" sldId="306"/>
            <ac:spMk id="9" creationId="{C8B24CC8-0AB7-50C8-56AC-2CEDADE5D043}"/>
          </ac:spMkLst>
        </pc:spChg>
        <pc:picChg chg="del">
          <ac:chgData name="FELICIA TORCASIO" userId="845e67d7-04c2-43a3-8e7a-2d83234f8b5a" providerId="ADAL" clId="{AB160E00-F255-4424-8038-9C2C4358C5B3}" dt="2025-11-21T13:09:36.349" v="133" actId="478"/>
          <ac:picMkLst>
            <pc:docMk/>
            <pc:sldMk cId="3187645170" sldId="306"/>
            <ac:picMk id="2" creationId="{56F78897-7DAF-2354-30ED-2C24CB667A3A}"/>
          </ac:picMkLst>
        </pc:picChg>
        <pc:picChg chg="add del">
          <ac:chgData name="FELICIA TORCASIO" userId="845e67d7-04c2-43a3-8e7a-2d83234f8b5a" providerId="ADAL" clId="{AB160E00-F255-4424-8038-9C2C4358C5B3}" dt="2025-11-21T13:08:25.264" v="114" actId="21"/>
          <ac:picMkLst>
            <pc:docMk/>
            <pc:sldMk cId="3187645170" sldId="306"/>
            <ac:picMk id="5" creationId="{C9B79AE9-2C95-14DC-F8C6-C8375E227DA3}"/>
          </ac:picMkLst>
        </pc:picChg>
        <pc:picChg chg="add mod">
          <ac:chgData name="FELICIA TORCASIO" userId="845e67d7-04c2-43a3-8e7a-2d83234f8b5a" providerId="ADAL" clId="{AB160E00-F255-4424-8038-9C2C4358C5B3}" dt="2025-11-21T13:09:42.821" v="136" actId="1076"/>
          <ac:picMkLst>
            <pc:docMk/>
            <pc:sldMk cId="3187645170" sldId="306"/>
            <ac:picMk id="10" creationId="{6D635420-597B-0FAF-6F75-1C177F3728DA}"/>
          </ac:picMkLst>
        </pc:picChg>
      </pc:sldChg>
      <pc:sldChg chg="del">
        <pc:chgData name="FELICIA TORCASIO" userId="845e67d7-04c2-43a3-8e7a-2d83234f8b5a" providerId="ADAL" clId="{AB160E00-F255-4424-8038-9C2C4358C5B3}" dt="2025-11-21T13:07:16.839" v="111" actId="2696"/>
        <pc:sldMkLst>
          <pc:docMk/>
          <pc:sldMk cId="1534938787" sldId="308"/>
        </pc:sldMkLst>
      </pc:sldChg>
      <pc:sldChg chg="addSp modSp add mod">
        <pc:chgData name="FELICIA TORCASIO" userId="845e67d7-04c2-43a3-8e7a-2d83234f8b5a" providerId="ADAL" clId="{AB160E00-F255-4424-8038-9C2C4358C5B3}" dt="2025-11-21T13:18:54.551" v="572" actId="20577"/>
        <pc:sldMkLst>
          <pc:docMk/>
          <pc:sldMk cId="602193865" sldId="309"/>
        </pc:sldMkLst>
        <pc:spChg chg="add mod">
          <ac:chgData name="FELICIA TORCASIO" userId="845e67d7-04c2-43a3-8e7a-2d83234f8b5a" providerId="ADAL" clId="{AB160E00-F255-4424-8038-9C2C4358C5B3}" dt="2025-11-21T13:14:19.656" v="562" actId="1076"/>
          <ac:spMkLst>
            <pc:docMk/>
            <pc:sldMk cId="602193865" sldId="309"/>
            <ac:spMk id="2" creationId="{A59F5A3D-A1F6-F8FD-DC8A-8904112833AF}"/>
          </ac:spMkLst>
        </pc:spChg>
        <pc:spChg chg="mod">
          <ac:chgData name="FELICIA TORCASIO" userId="845e67d7-04c2-43a3-8e7a-2d83234f8b5a" providerId="ADAL" clId="{AB160E00-F255-4424-8038-9C2C4358C5B3}" dt="2025-11-21T13:18:54.551" v="572" actId="20577"/>
          <ac:spMkLst>
            <pc:docMk/>
            <pc:sldMk cId="602193865" sldId="309"/>
            <ac:spMk id="12" creationId="{C120937D-78FC-B21E-F165-076F18CC064F}"/>
          </ac:spMkLst>
        </pc:spChg>
        <pc:spChg chg="mod">
          <ac:chgData name="FELICIA TORCASIO" userId="845e67d7-04c2-43a3-8e7a-2d83234f8b5a" providerId="ADAL" clId="{AB160E00-F255-4424-8038-9C2C4358C5B3}" dt="2025-11-21T13:11:39.728" v="274" actId="20577"/>
          <ac:spMkLst>
            <pc:docMk/>
            <pc:sldMk cId="602193865" sldId="309"/>
            <ac:spMk id="14" creationId="{10E86311-3A2E-DE65-FA86-7E17CBC5933B}"/>
          </ac:spMkLst>
        </pc:spChg>
        <pc:cxnChg chg="add mod">
          <ac:chgData name="FELICIA TORCASIO" userId="845e67d7-04c2-43a3-8e7a-2d83234f8b5a" providerId="ADAL" clId="{AB160E00-F255-4424-8038-9C2C4358C5B3}" dt="2025-11-21T13:14:02.525" v="560" actId="13822"/>
          <ac:cxnSpMkLst>
            <pc:docMk/>
            <pc:sldMk cId="602193865" sldId="309"/>
            <ac:cxnSpMk id="7" creationId="{00B10822-ACCE-D4A1-D355-5EE60A691199}"/>
          </ac:cxnSpMkLst>
        </pc:cxnChg>
      </pc:sldChg>
      <pc:sldChg chg="addSp delSp modSp mod">
        <pc:chgData name="FELICIA TORCASIO" userId="845e67d7-04c2-43a3-8e7a-2d83234f8b5a" providerId="ADAL" clId="{AB160E00-F255-4424-8038-9C2C4358C5B3}" dt="2025-11-21T13:09:15.079" v="123" actId="1076"/>
        <pc:sldMkLst>
          <pc:docMk/>
          <pc:sldMk cId="3202402748" sldId="314"/>
        </pc:sldMkLst>
        <pc:spChg chg="del">
          <ac:chgData name="FELICIA TORCASIO" userId="845e67d7-04c2-43a3-8e7a-2d83234f8b5a" providerId="ADAL" clId="{AB160E00-F255-4424-8038-9C2C4358C5B3}" dt="2025-11-21T13:05:16.258" v="42" actId="21"/>
          <ac:spMkLst>
            <pc:docMk/>
            <pc:sldMk cId="3202402748" sldId="314"/>
            <ac:spMk id="4" creationId="{DDF3F5C6-B877-A522-5C82-5293B1ECBE37}"/>
          </ac:spMkLst>
        </pc:spChg>
        <pc:spChg chg="mod">
          <ac:chgData name="FELICIA TORCASIO" userId="845e67d7-04c2-43a3-8e7a-2d83234f8b5a" providerId="ADAL" clId="{AB160E00-F255-4424-8038-9C2C4358C5B3}" dt="2025-11-21T13:05:31.873" v="50" actId="403"/>
          <ac:spMkLst>
            <pc:docMk/>
            <pc:sldMk cId="3202402748" sldId="314"/>
            <ac:spMk id="6" creationId="{125C2C9B-66F6-EED5-F2A3-EC6D3E82C5F7}"/>
          </ac:spMkLst>
        </pc:spChg>
        <pc:spChg chg="mod">
          <ac:chgData name="FELICIA TORCASIO" userId="845e67d7-04c2-43a3-8e7a-2d83234f8b5a" providerId="ADAL" clId="{AB160E00-F255-4424-8038-9C2C4358C5B3}" dt="2025-11-21T13:05:52.594" v="52" actId="403"/>
          <ac:spMkLst>
            <pc:docMk/>
            <pc:sldMk cId="3202402748" sldId="314"/>
            <ac:spMk id="7" creationId="{B5D07EC7-C39A-26E2-5FB1-F27E80246B6F}"/>
          </ac:spMkLst>
        </pc:spChg>
        <pc:spChg chg="del">
          <ac:chgData name="FELICIA TORCASIO" userId="845e67d7-04c2-43a3-8e7a-2d83234f8b5a" providerId="ADAL" clId="{AB160E00-F255-4424-8038-9C2C4358C5B3}" dt="2025-11-21T13:05:38.883" v="51" actId="21"/>
          <ac:spMkLst>
            <pc:docMk/>
            <pc:sldMk cId="3202402748" sldId="314"/>
            <ac:spMk id="12" creationId="{D99B1869-A234-817D-D0DD-05454DB1F502}"/>
          </ac:spMkLst>
        </pc:spChg>
        <pc:picChg chg="add mod">
          <ac:chgData name="FELICIA TORCASIO" userId="845e67d7-04c2-43a3-8e7a-2d83234f8b5a" providerId="ADAL" clId="{AB160E00-F255-4424-8038-9C2C4358C5B3}" dt="2025-11-21T13:09:15.079" v="123" actId="1076"/>
          <ac:picMkLst>
            <pc:docMk/>
            <pc:sldMk cId="3202402748" sldId="314"/>
            <ac:picMk id="5" creationId="{AA3A2663-15E9-8B64-06C7-AD13DDC9595E}"/>
          </ac:picMkLst>
        </pc:picChg>
        <pc:picChg chg="del">
          <ac:chgData name="FELICIA TORCASIO" userId="845e67d7-04c2-43a3-8e7a-2d83234f8b5a" providerId="ADAL" clId="{AB160E00-F255-4424-8038-9C2C4358C5B3}" dt="2025-11-21T13:09:11.229" v="121" actId="478"/>
          <ac:picMkLst>
            <pc:docMk/>
            <pc:sldMk cId="3202402748" sldId="314"/>
            <ac:picMk id="9" creationId="{36FE6524-B841-5247-E5FF-3066F40D682A}"/>
          </ac:picMkLst>
        </pc:picChg>
      </pc:sldChg>
      <pc:sldChg chg="addSp delSp modSp mod">
        <pc:chgData name="FELICIA TORCASIO" userId="845e67d7-04c2-43a3-8e7a-2d83234f8b5a" providerId="ADAL" clId="{AB160E00-F255-4424-8038-9C2C4358C5B3}" dt="2025-11-21T13:09:34.480" v="132" actId="1076"/>
        <pc:sldMkLst>
          <pc:docMk/>
          <pc:sldMk cId="841492720" sldId="315"/>
        </pc:sldMkLst>
        <pc:picChg chg="add mod">
          <ac:chgData name="FELICIA TORCASIO" userId="845e67d7-04c2-43a3-8e7a-2d83234f8b5a" providerId="ADAL" clId="{AB160E00-F255-4424-8038-9C2C4358C5B3}" dt="2025-11-21T13:09:34.480" v="132" actId="1076"/>
          <ac:picMkLst>
            <pc:docMk/>
            <pc:sldMk cId="841492720" sldId="315"/>
            <ac:picMk id="5" creationId="{30FF54CE-B81D-CA47-6958-917C1B6156F3}"/>
          </ac:picMkLst>
        </pc:picChg>
        <pc:picChg chg="del">
          <ac:chgData name="FELICIA TORCASIO" userId="845e67d7-04c2-43a3-8e7a-2d83234f8b5a" providerId="ADAL" clId="{AB160E00-F255-4424-8038-9C2C4358C5B3}" dt="2025-11-21T13:09:30.717" v="130" actId="478"/>
          <ac:picMkLst>
            <pc:docMk/>
            <pc:sldMk cId="841492720" sldId="315"/>
            <ac:picMk id="7" creationId="{4FED5EE1-277C-5DE2-CD1F-A259915BC1FD}"/>
          </ac:picMkLst>
        </pc:picChg>
      </pc:sldChg>
      <pc:sldChg chg="addSp delSp modSp mod">
        <pc:chgData name="FELICIA TORCASIO" userId="845e67d7-04c2-43a3-8e7a-2d83234f8b5a" providerId="ADAL" clId="{AB160E00-F255-4424-8038-9C2C4358C5B3}" dt="2025-11-21T13:09:55.740" v="139" actId="1076"/>
        <pc:sldMkLst>
          <pc:docMk/>
          <pc:sldMk cId="1672437875" sldId="316"/>
        </pc:sldMkLst>
        <pc:picChg chg="add">
          <ac:chgData name="FELICIA TORCASIO" userId="845e67d7-04c2-43a3-8e7a-2d83234f8b5a" providerId="ADAL" clId="{AB160E00-F255-4424-8038-9C2C4358C5B3}" dt="2025-11-21T13:07:25.129" v="112"/>
          <ac:picMkLst>
            <pc:docMk/>
            <pc:sldMk cId="1672437875" sldId="316"/>
            <ac:picMk id="5" creationId="{327E4217-4BE2-11BE-E919-EFB8004C3001}"/>
          </ac:picMkLst>
        </pc:picChg>
        <pc:picChg chg="del">
          <ac:chgData name="FELICIA TORCASIO" userId="845e67d7-04c2-43a3-8e7a-2d83234f8b5a" providerId="ADAL" clId="{AB160E00-F255-4424-8038-9C2C4358C5B3}" dt="2025-11-21T13:09:46.292" v="137" actId="478"/>
          <ac:picMkLst>
            <pc:docMk/>
            <pc:sldMk cId="1672437875" sldId="316"/>
            <ac:picMk id="7" creationId="{4FED5EE1-277C-5DE2-CD1F-A259915BC1FD}"/>
          </ac:picMkLst>
        </pc:picChg>
        <pc:picChg chg="add mod">
          <ac:chgData name="FELICIA TORCASIO" userId="845e67d7-04c2-43a3-8e7a-2d83234f8b5a" providerId="ADAL" clId="{AB160E00-F255-4424-8038-9C2C4358C5B3}" dt="2025-11-21T13:09:55.740" v="139" actId="1076"/>
          <ac:picMkLst>
            <pc:docMk/>
            <pc:sldMk cId="1672437875" sldId="316"/>
            <ac:picMk id="8" creationId="{20DFB853-0F5A-C407-A9DE-3CF1621A61E4}"/>
          </ac:picMkLst>
        </pc:picChg>
      </pc:sldChg>
      <pc:sldChg chg="addSp delSp modSp mod">
        <pc:chgData name="FELICIA TORCASIO" userId="845e67d7-04c2-43a3-8e7a-2d83234f8b5a" providerId="ADAL" clId="{AB160E00-F255-4424-8038-9C2C4358C5B3}" dt="2025-11-21T13:09:21.057" v="126" actId="1076"/>
        <pc:sldMkLst>
          <pc:docMk/>
          <pc:sldMk cId="1017708023" sldId="317"/>
        </pc:sldMkLst>
        <pc:spChg chg="mod">
          <ac:chgData name="FELICIA TORCASIO" userId="845e67d7-04c2-43a3-8e7a-2d83234f8b5a" providerId="ADAL" clId="{AB160E00-F255-4424-8038-9C2C4358C5B3}" dt="2025-11-21T13:06:34.947" v="109" actId="20577"/>
          <ac:spMkLst>
            <pc:docMk/>
            <pc:sldMk cId="1017708023" sldId="317"/>
            <ac:spMk id="12" creationId="{C120937D-78FC-B21E-F165-076F18CC064F}"/>
          </ac:spMkLst>
        </pc:spChg>
        <pc:picChg chg="add mod">
          <ac:chgData name="FELICIA TORCASIO" userId="845e67d7-04c2-43a3-8e7a-2d83234f8b5a" providerId="ADAL" clId="{AB160E00-F255-4424-8038-9C2C4358C5B3}" dt="2025-11-21T13:09:21.057" v="126" actId="1076"/>
          <ac:picMkLst>
            <pc:docMk/>
            <pc:sldMk cId="1017708023" sldId="317"/>
            <ac:picMk id="4" creationId="{89D6A5A9-8387-5B5F-55EF-E6F5AC40B04D}"/>
          </ac:picMkLst>
        </pc:picChg>
        <pc:picChg chg="del">
          <ac:chgData name="FELICIA TORCASIO" userId="845e67d7-04c2-43a3-8e7a-2d83234f8b5a" providerId="ADAL" clId="{AB160E00-F255-4424-8038-9C2C4358C5B3}" dt="2025-11-21T13:09:16.379" v="124" actId="478"/>
          <ac:picMkLst>
            <pc:docMk/>
            <pc:sldMk cId="1017708023" sldId="317"/>
            <ac:picMk id="7" creationId="{BAB71C3B-F6EF-C88B-EB8E-C2B5E2A9C31B}"/>
          </ac:picMkLst>
        </pc:picChg>
      </pc:sldChg>
      <pc:sldChg chg="add ord">
        <pc:chgData name="FELICIA TORCASIO" userId="845e67d7-04c2-43a3-8e7a-2d83234f8b5a" providerId="ADAL" clId="{AB160E00-F255-4424-8038-9C2C4358C5B3}" dt="2025-11-21T13:10:31.160" v="142"/>
        <pc:sldMkLst>
          <pc:docMk/>
          <pc:sldMk cId="3532678523" sldId="319"/>
        </pc:sldMkLst>
      </pc:sldChg>
      <pc:sldChg chg="modSp add del mod">
        <pc:chgData name="FELICIA TORCASIO" userId="845e67d7-04c2-43a3-8e7a-2d83234f8b5a" providerId="ADAL" clId="{AB160E00-F255-4424-8038-9C2C4358C5B3}" dt="2025-11-21T13:11:01.735" v="231" actId="2696"/>
        <pc:sldMkLst>
          <pc:docMk/>
          <pc:sldMk cId="2919997550" sldId="320"/>
        </pc:sldMkLst>
        <pc:spChg chg="mod">
          <ac:chgData name="FELICIA TORCASIO" userId="845e67d7-04c2-43a3-8e7a-2d83234f8b5a" providerId="ADAL" clId="{AB160E00-F255-4424-8038-9C2C4358C5B3}" dt="2025-11-21T13:10:58.769" v="230" actId="20577"/>
          <ac:spMkLst>
            <pc:docMk/>
            <pc:sldMk cId="2919997550" sldId="320"/>
            <ac:spMk id="11" creationId="{709F97E7-D91B-3C00-74EC-6E669306A16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36488E-A227-4D55-AD62-C420F02061EF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2364557D-B12B-43B2-B5D7-96C3850067D7}" type="pres">
      <dgm:prSet presAssocID="{5D36488E-A227-4D55-AD62-C420F02061EF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2570C36-F104-4AD6-8315-F6C95F918DA3}" type="presOf" srcId="{5D36488E-A227-4D55-AD62-C420F02061EF}" destId="{2364557D-B12B-43B2-B5D7-96C3850067D7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36488E-A227-4D55-AD62-C420F02061EF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27773E7A-E4A5-4DD2-BC5B-9F7AD9DF3741}">
      <dgm:prSet phldrT="[Testo]" custT="1"/>
      <dgm:spPr>
        <a:ln>
          <a:noFill/>
        </a:ln>
      </dgm:spPr>
      <dgm:t>
        <a:bodyPr/>
        <a:lstStyle/>
        <a:p>
          <a:r>
            <a:rPr lang="it-IT" sz="2000" b="1" dirty="0">
              <a:latin typeface="Agenda Medium" pitchFamily="50" charset="0"/>
            </a:rPr>
            <a:t>RACCOLTA INTERESSI STUDENTI</a:t>
          </a:r>
        </a:p>
      </dgm:t>
    </dgm:pt>
    <dgm:pt modelId="{0FD2BCE7-2B0C-477D-B2FA-8F3BE7EBB630}" type="parTrans" cxnId="{0C14F4CB-ED5E-4D07-B41A-8D7AB485FF50}">
      <dgm:prSet/>
      <dgm:spPr/>
      <dgm:t>
        <a:bodyPr/>
        <a:lstStyle/>
        <a:p>
          <a:endParaRPr lang="it-IT"/>
        </a:p>
      </dgm:t>
    </dgm:pt>
    <dgm:pt modelId="{A4621951-B8DF-4CFD-8696-735746C7FD84}" type="sibTrans" cxnId="{0C14F4CB-ED5E-4D07-B41A-8D7AB485FF50}">
      <dgm:prSet/>
      <dgm:spPr/>
      <dgm:t>
        <a:bodyPr/>
        <a:lstStyle/>
        <a:p>
          <a:endParaRPr lang="it-IT"/>
        </a:p>
      </dgm:t>
    </dgm:pt>
    <dgm:pt modelId="{B88D8650-14FD-4F60-9725-B941B23D94A3}">
      <dgm:prSet phldrT="[Testo]" custT="1"/>
      <dgm:spPr>
        <a:ln>
          <a:noFill/>
        </a:ln>
      </dgm:spPr>
      <dgm:t>
        <a:bodyPr/>
        <a:lstStyle/>
        <a:p>
          <a:r>
            <a:rPr lang="it-IT" sz="2000" b="1">
              <a:latin typeface="Agenda Medium" pitchFamily="50" charset="0"/>
            </a:rPr>
            <a:t>RICERCA E SELEZIONE AZIENDE</a:t>
          </a:r>
        </a:p>
      </dgm:t>
    </dgm:pt>
    <dgm:pt modelId="{A2198A76-438C-4889-BECE-38CA95D1830D}" type="parTrans" cxnId="{CD7BD352-C944-4DF5-A376-53C1EBD8E4FC}">
      <dgm:prSet/>
      <dgm:spPr/>
      <dgm:t>
        <a:bodyPr/>
        <a:lstStyle/>
        <a:p>
          <a:endParaRPr lang="it-IT"/>
        </a:p>
      </dgm:t>
    </dgm:pt>
    <dgm:pt modelId="{CDE8FA89-B3FC-44C1-AEE3-91E495BAB2BF}" type="sibTrans" cxnId="{CD7BD352-C944-4DF5-A376-53C1EBD8E4FC}">
      <dgm:prSet/>
      <dgm:spPr/>
      <dgm:t>
        <a:bodyPr/>
        <a:lstStyle/>
        <a:p>
          <a:endParaRPr lang="it-IT"/>
        </a:p>
      </dgm:t>
    </dgm:pt>
    <dgm:pt modelId="{8D59E9B6-2B38-48CC-A06D-44ED017CFD6A}">
      <dgm:prSet phldrT="[Testo]" custT="1"/>
      <dgm:spPr>
        <a:ln>
          <a:noFill/>
        </a:ln>
      </dgm:spPr>
      <dgm:t>
        <a:bodyPr/>
        <a:lstStyle/>
        <a:p>
          <a:r>
            <a:rPr lang="it-IT" sz="2000" b="1">
              <a:latin typeface="Agenda Medium" pitchFamily="50" charset="0"/>
            </a:rPr>
            <a:t>TIROCINIO</a:t>
          </a:r>
        </a:p>
      </dgm:t>
    </dgm:pt>
    <dgm:pt modelId="{EE4FD34F-B97F-4EC7-BF51-163146631F66}" type="parTrans" cxnId="{0B432694-F0C8-4801-8151-992E728D8D09}">
      <dgm:prSet/>
      <dgm:spPr/>
      <dgm:t>
        <a:bodyPr/>
        <a:lstStyle/>
        <a:p>
          <a:endParaRPr lang="it-IT"/>
        </a:p>
      </dgm:t>
    </dgm:pt>
    <dgm:pt modelId="{A16049E2-9A1D-4186-9239-09A52727A8BC}" type="sibTrans" cxnId="{0B432694-F0C8-4801-8151-992E728D8D09}">
      <dgm:prSet/>
      <dgm:spPr/>
      <dgm:t>
        <a:bodyPr/>
        <a:lstStyle/>
        <a:p>
          <a:endParaRPr lang="it-IT"/>
        </a:p>
      </dgm:t>
    </dgm:pt>
    <dgm:pt modelId="{2364557D-B12B-43B2-B5D7-96C3850067D7}" type="pres">
      <dgm:prSet presAssocID="{5D36488E-A227-4D55-AD62-C420F02061EF}" presName="Name0" presStyleCnt="0">
        <dgm:presLayoutVars>
          <dgm:dir/>
          <dgm:animLvl val="lvl"/>
          <dgm:resizeHandles val="exact"/>
        </dgm:presLayoutVars>
      </dgm:prSet>
      <dgm:spPr/>
    </dgm:pt>
    <dgm:pt modelId="{F25801E2-44F0-4DA6-9DD5-F37169DE3931}" type="pres">
      <dgm:prSet presAssocID="{27773E7A-E4A5-4DD2-BC5B-9F7AD9DF374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3140B46-C26C-4F57-9FD9-934B4D2B3125}" type="pres">
      <dgm:prSet presAssocID="{A4621951-B8DF-4CFD-8696-735746C7FD84}" presName="parTxOnlySpace" presStyleCnt="0"/>
      <dgm:spPr/>
    </dgm:pt>
    <dgm:pt modelId="{96C5C4CB-21E0-4323-B9A1-F72DEB8A0D96}" type="pres">
      <dgm:prSet presAssocID="{B88D8650-14FD-4F60-9725-B941B23D94A3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F76419F-2F55-4338-B269-C7E6B94F3121}" type="pres">
      <dgm:prSet presAssocID="{CDE8FA89-B3FC-44C1-AEE3-91E495BAB2BF}" presName="parTxOnlySpace" presStyleCnt="0"/>
      <dgm:spPr/>
    </dgm:pt>
    <dgm:pt modelId="{23BF995D-375B-4BB8-A296-1877CFD098A5}" type="pres">
      <dgm:prSet presAssocID="{8D59E9B6-2B38-48CC-A06D-44ED017CFD6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2570C36-F104-4AD6-8315-F6C95F918DA3}" type="presOf" srcId="{5D36488E-A227-4D55-AD62-C420F02061EF}" destId="{2364557D-B12B-43B2-B5D7-96C3850067D7}" srcOrd="0" destOrd="0" presId="urn:microsoft.com/office/officeart/2005/8/layout/chevron1"/>
    <dgm:cxn modelId="{4F78FE5D-A17B-414E-AE33-1A5A10EA8334}" type="presOf" srcId="{B88D8650-14FD-4F60-9725-B941B23D94A3}" destId="{96C5C4CB-21E0-4323-B9A1-F72DEB8A0D96}" srcOrd="0" destOrd="0" presId="urn:microsoft.com/office/officeart/2005/8/layout/chevron1"/>
    <dgm:cxn modelId="{CD7BD352-C944-4DF5-A376-53C1EBD8E4FC}" srcId="{5D36488E-A227-4D55-AD62-C420F02061EF}" destId="{B88D8650-14FD-4F60-9725-B941B23D94A3}" srcOrd="1" destOrd="0" parTransId="{A2198A76-438C-4889-BECE-38CA95D1830D}" sibTransId="{CDE8FA89-B3FC-44C1-AEE3-91E495BAB2BF}"/>
    <dgm:cxn modelId="{0B432694-F0C8-4801-8151-992E728D8D09}" srcId="{5D36488E-A227-4D55-AD62-C420F02061EF}" destId="{8D59E9B6-2B38-48CC-A06D-44ED017CFD6A}" srcOrd="2" destOrd="0" parTransId="{EE4FD34F-B97F-4EC7-BF51-163146631F66}" sibTransId="{A16049E2-9A1D-4186-9239-09A52727A8BC}"/>
    <dgm:cxn modelId="{E0FCD7BF-F3EA-4D24-BA3B-2AA4A54512B7}" type="presOf" srcId="{8D59E9B6-2B38-48CC-A06D-44ED017CFD6A}" destId="{23BF995D-375B-4BB8-A296-1877CFD098A5}" srcOrd="0" destOrd="0" presId="urn:microsoft.com/office/officeart/2005/8/layout/chevron1"/>
    <dgm:cxn modelId="{74DB72CA-C931-44D0-A9DB-69B47F5F9536}" type="presOf" srcId="{27773E7A-E4A5-4DD2-BC5B-9F7AD9DF3741}" destId="{F25801E2-44F0-4DA6-9DD5-F37169DE3931}" srcOrd="0" destOrd="0" presId="urn:microsoft.com/office/officeart/2005/8/layout/chevron1"/>
    <dgm:cxn modelId="{0C14F4CB-ED5E-4D07-B41A-8D7AB485FF50}" srcId="{5D36488E-A227-4D55-AD62-C420F02061EF}" destId="{27773E7A-E4A5-4DD2-BC5B-9F7AD9DF3741}" srcOrd="0" destOrd="0" parTransId="{0FD2BCE7-2B0C-477D-B2FA-8F3BE7EBB630}" sibTransId="{A4621951-B8DF-4CFD-8696-735746C7FD84}"/>
    <dgm:cxn modelId="{09BEF652-1988-4FCE-8C39-73DF83CDD80F}" type="presParOf" srcId="{2364557D-B12B-43B2-B5D7-96C3850067D7}" destId="{F25801E2-44F0-4DA6-9DD5-F37169DE3931}" srcOrd="0" destOrd="0" presId="urn:microsoft.com/office/officeart/2005/8/layout/chevron1"/>
    <dgm:cxn modelId="{243C142F-E055-4F59-932F-1AC0C2205C5A}" type="presParOf" srcId="{2364557D-B12B-43B2-B5D7-96C3850067D7}" destId="{13140B46-C26C-4F57-9FD9-934B4D2B3125}" srcOrd="1" destOrd="0" presId="urn:microsoft.com/office/officeart/2005/8/layout/chevron1"/>
    <dgm:cxn modelId="{6E9F3555-9E24-4ACC-969C-67C1FE582373}" type="presParOf" srcId="{2364557D-B12B-43B2-B5D7-96C3850067D7}" destId="{96C5C4CB-21E0-4323-B9A1-F72DEB8A0D96}" srcOrd="2" destOrd="0" presId="urn:microsoft.com/office/officeart/2005/8/layout/chevron1"/>
    <dgm:cxn modelId="{913FAB4C-725A-4F8F-ACBD-43BF48C5D78A}" type="presParOf" srcId="{2364557D-B12B-43B2-B5D7-96C3850067D7}" destId="{AF76419F-2F55-4338-B269-C7E6B94F3121}" srcOrd="3" destOrd="0" presId="urn:microsoft.com/office/officeart/2005/8/layout/chevron1"/>
    <dgm:cxn modelId="{F9716339-1060-4C6E-9D04-A4EAFC0108FA}" type="presParOf" srcId="{2364557D-B12B-43B2-B5D7-96C3850067D7}" destId="{23BF995D-375B-4BB8-A296-1877CFD098A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801E2-44F0-4DA6-9DD5-F37169DE3931}">
      <dsp:nvSpPr>
        <dsp:cNvPr id="0" name=""/>
        <dsp:cNvSpPr/>
      </dsp:nvSpPr>
      <dsp:spPr>
        <a:xfrm>
          <a:off x="2055" y="1476991"/>
          <a:ext cx="2503846" cy="100153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latin typeface="Agenda Medium" pitchFamily="50" charset="0"/>
            </a:rPr>
            <a:t>RACCOLTA INTERESSI STUDENTI</a:t>
          </a:r>
        </a:p>
      </dsp:txBody>
      <dsp:txXfrm>
        <a:off x="502824" y="1476991"/>
        <a:ext cx="1502308" cy="1001538"/>
      </dsp:txXfrm>
    </dsp:sp>
    <dsp:sp modelId="{96C5C4CB-21E0-4323-B9A1-F72DEB8A0D96}">
      <dsp:nvSpPr>
        <dsp:cNvPr id="0" name=""/>
        <dsp:cNvSpPr/>
      </dsp:nvSpPr>
      <dsp:spPr>
        <a:xfrm>
          <a:off x="2255516" y="1476991"/>
          <a:ext cx="2503846" cy="1001538"/>
        </a:xfrm>
        <a:prstGeom prst="chevr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>
              <a:latin typeface="Agenda Medium" pitchFamily="50" charset="0"/>
            </a:rPr>
            <a:t>RICERCA E SELEZIONE AZIENDE</a:t>
          </a:r>
        </a:p>
      </dsp:txBody>
      <dsp:txXfrm>
        <a:off x="2756285" y="1476991"/>
        <a:ext cx="1502308" cy="1001538"/>
      </dsp:txXfrm>
    </dsp:sp>
    <dsp:sp modelId="{23BF995D-375B-4BB8-A296-1877CFD098A5}">
      <dsp:nvSpPr>
        <dsp:cNvPr id="0" name=""/>
        <dsp:cNvSpPr/>
      </dsp:nvSpPr>
      <dsp:spPr>
        <a:xfrm>
          <a:off x="4508978" y="1476991"/>
          <a:ext cx="2503846" cy="1001538"/>
        </a:xfrm>
        <a:prstGeom prst="chevr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>
              <a:latin typeface="Agenda Medium" pitchFamily="50" charset="0"/>
            </a:rPr>
            <a:t>TIROCINIO</a:t>
          </a:r>
        </a:p>
      </dsp:txBody>
      <dsp:txXfrm>
        <a:off x="5009747" y="1476991"/>
        <a:ext cx="1502308" cy="1001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506E9-87E4-42B0-8F1E-1F91A3605D8F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21A42-38A9-4C22-B761-83EB9054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647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1185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036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543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21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8305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8978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740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7786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815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920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524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123EE-EA5A-7E45-9F3B-73870CE6B14C}" type="datetimeFigureOut">
              <a:rPr lang="it-IT" smtClean="0"/>
              <a:t>21/11/2025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82528-9B39-1B46-90FB-FC4341B865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226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persona, vestiti, ingegneria, macchina&#10;&#10;Descrizione generata automaticamente">
            <a:extLst>
              <a:ext uri="{FF2B5EF4-FFF2-40B4-BE49-F238E27FC236}">
                <a16:creationId xmlns:a16="http://schemas.microsoft.com/office/drawing/2014/main" id="{6B3E22F1-7776-DEB3-DEF2-E44ED3B2F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817" y="-472436"/>
            <a:ext cx="11512558" cy="7330436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97CA61D1-55A2-1C45-8B24-7A3A1184D4BE}"/>
              </a:ext>
            </a:extLst>
          </p:cNvPr>
          <p:cNvSpPr/>
          <p:nvPr/>
        </p:nvSpPr>
        <p:spPr>
          <a:xfrm>
            <a:off x="-627819" y="125931"/>
            <a:ext cx="11512559" cy="1147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AC50600-CB4A-7D45-8745-6B60B0639969}"/>
              </a:ext>
            </a:extLst>
          </p:cNvPr>
          <p:cNvSpPr/>
          <p:nvPr/>
        </p:nvSpPr>
        <p:spPr>
          <a:xfrm>
            <a:off x="-627819" y="4952144"/>
            <a:ext cx="11512560" cy="1639681"/>
          </a:xfrm>
          <a:prstGeom prst="rect">
            <a:avLst/>
          </a:prstGeom>
          <a:solidFill>
            <a:srgbClr val="00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>
              <a:solidFill>
                <a:srgbClr val="003559"/>
              </a:solidFill>
            </a:endParaRPr>
          </a:p>
        </p:txBody>
      </p:sp>
      <p:sp>
        <p:nvSpPr>
          <p:cNvPr id="8" name="Casella di testo 9">
            <a:extLst>
              <a:ext uri="{FF2B5EF4-FFF2-40B4-BE49-F238E27FC236}">
                <a16:creationId xmlns:a16="http://schemas.microsoft.com/office/drawing/2014/main" id="{A73CD6E1-62D4-714B-B9C6-9BE109D40940}"/>
              </a:ext>
            </a:extLst>
          </p:cNvPr>
          <p:cNvSpPr txBox="1"/>
          <p:nvPr/>
        </p:nvSpPr>
        <p:spPr>
          <a:xfrm>
            <a:off x="-180419" y="5241690"/>
            <a:ext cx="10253609" cy="12048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3000" b="1" dirty="0">
                <a:solidFill>
                  <a:srgbClr val="FFFFFF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IFTS TECNICHE DI MANUTENZIONE AERONAUTICA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3000" b="1" dirty="0">
                <a:solidFill>
                  <a:srgbClr val="FFFFFF"/>
                </a:solidFill>
                <a:effectLst/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A.F. 2025 - 2026</a:t>
            </a:r>
            <a:endParaRPr lang="it-IT" sz="3000" b="1" dirty="0">
              <a:effectLst/>
              <a:latin typeface="Agenda Black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1147AE1-5818-64BA-A5D4-144588AF1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49" y="237218"/>
            <a:ext cx="931549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21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46FE2DC9-F3C6-5725-6A7A-BB04C4864911}"/>
              </a:ext>
            </a:extLst>
          </p:cNvPr>
          <p:cNvSpPr/>
          <p:nvPr/>
        </p:nvSpPr>
        <p:spPr>
          <a:xfrm>
            <a:off x="-224630" y="-62138"/>
            <a:ext cx="10355260" cy="7254410"/>
          </a:xfrm>
          <a:prstGeom prst="rect">
            <a:avLst/>
          </a:prstGeom>
          <a:solidFill>
            <a:srgbClr val="00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8448A"/>
              </a:solidFill>
            </a:endParaRPr>
          </a:p>
        </p:txBody>
      </p:sp>
      <p:sp>
        <p:nvSpPr>
          <p:cNvPr id="2" name="Casella di testo 9">
            <a:extLst>
              <a:ext uri="{FF2B5EF4-FFF2-40B4-BE49-F238E27FC236}">
                <a16:creationId xmlns:a16="http://schemas.microsoft.com/office/drawing/2014/main" id="{83645134-3632-A35C-23D1-4A3E258C6E60}"/>
              </a:ext>
            </a:extLst>
          </p:cNvPr>
          <p:cNvSpPr txBox="1"/>
          <p:nvPr/>
        </p:nvSpPr>
        <p:spPr>
          <a:xfrm>
            <a:off x="1129525" y="1463054"/>
            <a:ext cx="8329107" cy="7791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it-IT" sz="4500" b="1" dirty="0">
                <a:solidFill>
                  <a:schemeClr val="bg1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STRUTTURA DEL PERCORSO: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CA36ED3-167F-44DD-846F-C760659E0E64}"/>
              </a:ext>
            </a:extLst>
          </p:cNvPr>
          <p:cNvSpPr/>
          <p:nvPr/>
        </p:nvSpPr>
        <p:spPr>
          <a:xfrm>
            <a:off x="-76199" y="125931"/>
            <a:ext cx="10060741" cy="1147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6B0DA49-4D89-876A-BDF6-038C8BF40971}"/>
              </a:ext>
            </a:extLst>
          </p:cNvPr>
          <p:cNvSpPr txBox="1"/>
          <p:nvPr/>
        </p:nvSpPr>
        <p:spPr>
          <a:xfrm>
            <a:off x="1129525" y="2431608"/>
            <a:ext cx="2783714" cy="488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2400" b="1" dirty="0">
                <a:solidFill>
                  <a:schemeClr val="bg1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650 ORE LEZIONE</a:t>
            </a:r>
            <a:endParaRPr lang="it-IT" b="1" dirty="0">
              <a:solidFill>
                <a:schemeClr val="bg1"/>
              </a:solidFill>
              <a:latin typeface="Agenda Medi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A2300CA-4893-5476-2AB0-CEF6E9DAD3C9}"/>
              </a:ext>
            </a:extLst>
          </p:cNvPr>
          <p:cNvSpPr txBox="1"/>
          <p:nvPr/>
        </p:nvSpPr>
        <p:spPr>
          <a:xfrm>
            <a:off x="5582424" y="2431608"/>
            <a:ext cx="3194051" cy="488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2400" b="1" dirty="0">
                <a:solidFill>
                  <a:schemeClr val="bg1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350 ORE TIROCINIO</a:t>
            </a:r>
            <a:endParaRPr lang="it-IT" b="1" dirty="0">
              <a:solidFill>
                <a:schemeClr val="bg1"/>
              </a:solidFill>
              <a:latin typeface="Agenda Medi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25C2C9B-66F6-EED5-F2A3-EC6D3E82C5F7}"/>
              </a:ext>
            </a:extLst>
          </p:cNvPr>
          <p:cNvSpPr txBox="1"/>
          <p:nvPr/>
        </p:nvSpPr>
        <p:spPr>
          <a:xfrm>
            <a:off x="506089" y="3246230"/>
            <a:ext cx="44469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  <a:latin typeface="Agenda Medium" pitchFamily="50" charset="0"/>
                <a:cs typeface="Times New Roman" panose="02020603050405020304" pitchFamily="18" charset="0"/>
              </a:rPr>
              <a:t>LUNEDI’-VENERDI’ ORE 09:00-16:00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5D07EC7-C39A-26E2-5FB1-F27E80246B6F}"/>
              </a:ext>
            </a:extLst>
          </p:cNvPr>
          <p:cNvSpPr txBox="1"/>
          <p:nvPr/>
        </p:nvSpPr>
        <p:spPr>
          <a:xfrm>
            <a:off x="5582424" y="3183127"/>
            <a:ext cx="36182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latin typeface="Agenda Medium" pitchFamily="50" charset="0"/>
                <a:cs typeface="Times New Roman" panose="02020603050405020304" pitchFamily="18" charset="0"/>
              </a:rPr>
              <a:t>Durante il tirocinio l’orario viene deciso insieme al proprio tutor aziendale. E’ necessario svolgere almeno 7 ore al giorno per terminare il tirocinio nei tempi previsti.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A3A2663-15E9-8B64-06C7-AD13DDC95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40" y="195561"/>
            <a:ext cx="931549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02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681038" y="6254885"/>
            <a:ext cx="3044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  <a:latin typeface="Agenda Medium" pitchFamily="2" charset="0"/>
              </a:rPr>
              <a:t>IFTS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20B5966-28A4-A068-0AF4-ADFE69006EC3}"/>
              </a:ext>
            </a:extLst>
          </p:cNvPr>
          <p:cNvSpPr/>
          <p:nvPr/>
        </p:nvSpPr>
        <p:spPr>
          <a:xfrm>
            <a:off x="-32655" y="-232453"/>
            <a:ext cx="10017196" cy="7322906"/>
          </a:xfrm>
          <a:prstGeom prst="rect">
            <a:avLst/>
          </a:prstGeom>
          <a:solidFill>
            <a:srgbClr val="00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8448A"/>
              </a:solidFill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05E36E8-499F-903E-08CF-D689F6456EBA}"/>
              </a:ext>
            </a:extLst>
          </p:cNvPr>
          <p:cNvSpPr/>
          <p:nvPr/>
        </p:nvSpPr>
        <p:spPr>
          <a:xfrm>
            <a:off x="-32655" y="125931"/>
            <a:ext cx="10017197" cy="1147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120937D-78FC-B21E-F165-076F18CC064F}"/>
              </a:ext>
            </a:extLst>
          </p:cNvPr>
          <p:cNvSpPr txBox="1"/>
          <p:nvPr/>
        </p:nvSpPr>
        <p:spPr>
          <a:xfrm>
            <a:off x="914398" y="2591236"/>
            <a:ext cx="8455743" cy="3393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dal 22 dicembre al 6 gennaio compresi;</a:t>
            </a:r>
          </a:p>
          <a:p>
            <a:pPr marL="45720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dal 3 aprile al 7 aprile compresi;</a:t>
            </a:r>
          </a:p>
          <a:p>
            <a:pPr marL="45720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25 aprile;</a:t>
            </a:r>
          </a:p>
          <a:p>
            <a:pPr marL="45720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 maggio;</a:t>
            </a:r>
          </a:p>
          <a:p>
            <a:pPr marL="45720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 giugno;</a:t>
            </a:r>
          </a:p>
          <a:p>
            <a:pPr marL="457200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Settimane centrali del mese di agosto.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000" b="1" dirty="0">
              <a:solidFill>
                <a:schemeClr val="bg1"/>
              </a:solidFill>
              <a:latin typeface="Agenda Medi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3475462-DCBD-F190-021A-6F1E64DE64D7}"/>
              </a:ext>
            </a:extLst>
          </p:cNvPr>
          <p:cNvSpPr/>
          <p:nvPr/>
        </p:nvSpPr>
        <p:spPr>
          <a:xfrm>
            <a:off x="1316242" y="1465671"/>
            <a:ext cx="7551175" cy="626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5" name="Casella di testo 9">
            <a:extLst>
              <a:ext uri="{FF2B5EF4-FFF2-40B4-BE49-F238E27FC236}">
                <a16:creationId xmlns:a16="http://schemas.microsoft.com/office/drawing/2014/main" id="{919C80BC-7C71-3647-B3F1-2A47F714B099}"/>
              </a:ext>
            </a:extLst>
          </p:cNvPr>
          <p:cNvSpPr txBox="1"/>
          <p:nvPr/>
        </p:nvSpPr>
        <p:spPr>
          <a:xfrm>
            <a:off x="-32655" y="1309230"/>
            <a:ext cx="10039770" cy="76783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4500" b="1" dirty="0">
                <a:solidFill>
                  <a:srgbClr val="003559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CALENDARIO FESTIVITA’</a:t>
            </a:r>
          </a:p>
        </p:txBody>
      </p:sp>
      <p:pic>
        <p:nvPicPr>
          <p:cNvPr id="8" name="Elemento grafico 7" descr="Calendario mensile con riempimento a tinta unita">
            <a:extLst>
              <a:ext uri="{FF2B5EF4-FFF2-40B4-BE49-F238E27FC236}">
                <a16:creationId xmlns:a16="http://schemas.microsoft.com/office/drawing/2014/main" id="{810CD872-77DB-7A44-84D3-B47881058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4639" y="1465671"/>
            <a:ext cx="559518" cy="55951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9D6A5A9-8387-5B5F-55EF-E6F5AC40B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52" y="194600"/>
            <a:ext cx="931549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08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8C47666D-63AE-3ECD-0FF1-7CB71FE5A3C4}"/>
              </a:ext>
            </a:extLst>
          </p:cNvPr>
          <p:cNvSpPr/>
          <p:nvPr/>
        </p:nvSpPr>
        <p:spPr>
          <a:xfrm>
            <a:off x="-43941" y="-124436"/>
            <a:ext cx="10017196" cy="7186719"/>
          </a:xfrm>
          <a:prstGeom prst="rect">
            <a:avLst/>
          </a:prstGeom>
          <a:solidFill>
            <a:srgbClr val="00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8448A"/>
              </a:solidFill>
            </a:endParaRPr>
          </a:p>
        </p:txBody>
      </p:sp>
      <p:sp>
        <p:nvSpPr>
          <p:cNvPr id="2" name="Casella di testo 9">
            <a:extLst>
              <a:ext uri="{FF2B5EF4-FFF2-40B4-BE49-F238E27FC236}">
                <a16:creationId xmlns:a16="http://schemas.microsoft.com/office/drawing/2014/main" id="{83645134-3632-A35C-23D1-4A3E258C6E60}"/>
              </a:ext>
            </a:extLst>
          </p:cNvPr>
          <p:cNvSpPr txBox="1"/>
          <p:nvPr/>
        </p:nvSpPr>
        <p:spPr>
          <a:xfrm>
            <a:off x="2494326" y="1487144"/>
            <a:ext cx="5638800" cy="7206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it-IT" sz="4500" b="1" dirty="0">
                <a:solidFill>
                  <a:schemeClr val="bg1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ORE DI ASSENZA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070CA28-B61D-0050-D3A9-46C4A6172C9D}"/>
              </a:ext>
            </a:extLst>
          </p:cNvPr>
          <p:cNvSpPr/>
          <p:nvPr/>
        </p:nvSpPr>
        <p:spPr>
          <a:xfrm>
            <a:off x="-32655" y="125931"/>
            <a:ext cx="10017197" cy="1147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A681D4F-89E4-6D36-2896-15A420AED9AB}"/>
              </a:ext>
            </a:extLst>
          </p:cNvPr>
          <p:cNvSpPr txBox="1"/>
          <p:nvPr/>
        </p:nvSpPr>
        <p:spPr>
          <a:xfrm>
            <a:off x="791497" y="2615381"/>
            <a:ext cx="84459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bg1"/>
                </a:solidFill>
                <a:latin typeface="Agenda Medium" pitchFamily="50" charset="0"/>
                <a:cs typeface="Times New Roman" panose="02020603050405020304" pitchFamily="18" charset="0"/>
              </a:rPr>
              <a:t>Durante il percorso è possibile svolgere massimo 250 ore di assenza. Ad esaurimento delle 250 ore non è più possibile sostenere l’esame finale e di conseguenza proseguire con il percorso. </a:t>
            </a:r>
            <a:r>
              <a:rPr lang="it-IT" sz="2400" b="1" u="sng" dirty="0">
                <a:solidFill>
                  <a:schemeClr val="bg1"/>
                </a:solidFill>
                <a:latin typeface="Agenda Medium" pitchFamily="50" charset="0"/>
                <a:cs typeface="Times New Roman" panose="02020603050405020304" pitchFamily="18" charset="0"/>
              </a:rPr>
              <a:t>Non è possibile giustificare giorni di assenza con certificato medico, pertanto le assenze per malattia rientrano nel computo delle 250 ore.</a:t>
            </a:r>
          </a:p>
          <a:p>
            <a:endParaRPr lang="it-IT" sz="2400" b="1" dirty="0">
              <a:solidFill>
                <a:schemeClr val="bg1"/>
              </a:solidFill>
              <a:latin typeface="Agenda Medium" pitchFamily="50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bg1"/>
                </a:solidFill>
                <a:latin typeface="Agenda Medium" pitchFamily="50" charset="0"/>
                <a:cs typeface="Times New Roman" panose="02020603050405020304" pitchFamily="18" charset="0"/>
              </a:rPr>
              <a:t>Invitiamo ogni studente a tenere traccia delle proprie ore di assenza in modo da non superare le ore di assenza consentite.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A76B3B6-2E39-1248-1169-10062D707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52" y="204819"/>
            <a:ext cx="931549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12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C03C298-3080-1896-BF6B-293AFDE54358}"/>
              </a:ext>
            </a:extLst>
          </p:cNvPr>
          <p:cNvSpPr/>
          <p:nvPr/>
        </p:nvSpPr>
        <p:spPr>
          <a:xfrm>
            <a:off x="-43941" y="-143891"/>
            <a:ext cx="10017196" cy="7225629"/>
          </a:xfrm>
          <a:prstGeom prst="rect">
            <a:avLst/>
          </a:prstGeom>
          <a:solidFill>
            <a:srgbClr val="00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8448A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E38F8D-5118-FA3E-4964-FE93E4AF6509}"/>
              </a:ext>
            </a:extLst>
          </p:cNvPr>
          <p:cNvSpPr txBox="1"/>
          <p:nvPr/>
        </p:nvSpPr>
        <p:spPr>
          <a:xfrm>
            <a:off x="715326" y="2845219"/>
            <a:ext cx="8743306" cy="2032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000" b="1" dirty="0">
                <a:solidFill>
                  <a:schemeClr val="bg1"/>
                </a:solidFill>
                <a:effectLst/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 CALENDARI RIFERITI AL MESE SUCCESSIVO VERRANNO INVIATI AL TERMINE DEL MESE TRASCORSO</a:t>
            </a:r>
            <a:endParaRPr lang="it-IT" sz="2800" b="1" dirty="0">
              <a:solidFill>
                <a:schemeClr val="bg1"/>
              </a:solidFill>
              <a:effectLst/>
              <a:latin typeface="Agenda Medi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A40FC91-7DC2-2100-B6C8-817D399B1898}"/>
              </a:ext>
            </a:extLst>
          </p:cNvPr>
          <p:cNvSpPr/>
          <p:nvPr/>
        </p:nvSpPr>
        <p:spPr>
          <a:xfrm>
            <a:off x="-32655" y="125931"/>
            <a:ext cx="10017197" cy="1147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9DB3BB0-C9E1-1EF5-B030-1172D55580F5}"/>
              </a:ext>
            </a:extLst>
          </p:cNvPr>
          <p:cNvSpPr/>
          <p:nvPr/>
        </p:nvSpPr>
        <p:spPr>
          <a:xfrm>
            <a:off x="1935479" y="1737360"/>
            <a:ext cx="6080761" cy="637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8448A"/>
              </a:solidFill>
            </a:endParaRPr>
          </a:p>
        </p:txBody>
      </p:sp>
      <p:sp>
        <p:nvSpPr>
          <p:cNvPr id="2" name="Casella di testo 9">
            <a:extLst>
              <a:ext uri="{FF2B5EF4-FFF2-40B4-BE49-F238E27FC236}">
                <a16:creationId xmlns:a16="http://schemas.microsoft.com/office/drawing/2014/main" id="{83645134-3632-A35C-23D1-4A3E258C6E60}"/>
              </a:ext>
            </a:extLst>
          </p:cNvPr>
          <p:cNvSpPr txBox="1"/>
          <p:nvPr/>
        </p:nvSpPr>
        <p:spPr>
          <a:xfrm>
            <a:off x="-122483" y="1647081"/>
            <a:ext cx="10028483" cy="72781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4500" b="1" dirty="0">
                <a:solidFill>
                  <a:srgbClr val="003559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CALENDARI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0FF54CE-B81D-CA47-6958-917C1B615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09" y="181574"/>
            <a:ext cx="931549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9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1A2B0931-3674-FA49-761C-2E4A45BA8766}"/>
              </a:ext>
            </a:extLst>
          </p:cNvPr>
          <p:cNvSpPr/>
          <p:nvPr/>
        </p:nvSpPr>
        <p:spPr>
          <a:xfrm>
            <a:off x="-257948" y="-221714"/>
            <a:ext cx="10355260" cy="7361817"/>
          </a:xfrm>
          <a:prstGeom prst="rect">
            <a:avLst/>
          </a:prstGeom>
          <a:solidFill>
            <a:srgbClr val="00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8448A"/>
              </a:solidFill>
            </a:endParaRPr>
          </a:p>
        </p:txBody>
      </p:sp>
      <p:graphicFrame>
        <p:nvGraphicFramePr>
          <p:cNvPr id="18" name="Diagramma 17">
            <a:extLst>
              <a:ext uri="{FF2B5EF4-FFF2-40B4-BE49-F238E27FC236}">
                <a16:creationId xmlns:a16="http://schemas.microsoft.com/office/drawing/2014/main" id="{8CABDBFC-B83F-E205-6902-A1E7A39404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3931900"/>
              </p:ext>
            </p:extLst>
          </p:nvPr>
        </p:nvGraphicFramePr>
        <p:xfrm>
          <a:off x="700198" y="1787933"/>
          <a:ext cx="8633698" cy="486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>
            <a:extLst>
              <a:ext uri="{FF2B5EF4-FFF2-40B4-BE49-F238E27FC236}">
                <a16:creationId xmlns:a16="http://schemas.microsoft.com/office/drawing/2014/main" id="{B3839853-D90F-862A-6718-669367632264}"/>
              </a:ext>
            </a:extLst>
          </p:cNvPr>
          <p:cNvSpPr/>
          <p:nvPr/>
        </p:nvSpPr>
        <p:spPr>
          <a:xfrm>
            <a:off x="-32655" y="125931"/>
            <a:ext cx="10017197" cy="1147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4" name="Casella di testo 9">
            <a:extLst>
              <a:ext uri="{FF2B5EF4-FFF2-40B4-BE49-F238E27FC236}">
                <a16:creationId xmlns:a16="http://schemas.microsoft.com/office/drawing/2014/main" id="{A7759D0D-4A3D-9A01-291C-07774FB7F484}"/>
              </a:ext>
            </a:extLst>
          </p:cNvPr>
          <p:cNvSpPr txBox="1"/>
          <p:nvPr/>
        </p:nvSpPr>
        <p:spPr>
          <a:xfrm>
            <a:off x="-55228" y="1620104"/>
            <a:ext cx="10028483" cy="72781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4500" b="1" dirty="0">
                <a:solidFill>
                  <a:srgbClr val="003559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CALENDARI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AE3A965-E506-64C6-4E6F-AF4F2AEB0E97}"/>
              </a:ext>
            </a:extLst>
          </p:cNvPr>
          <p:cNvSpPr txBox="1"/>
          <p:nvPr/>
        </p:nvSpPr>
        <p:spPr>
          <a:xfrm>
            <a:off x="888622" y="1513504"/>
            <a:ext cx="8062119" cy="16327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4500" b="1" dirty="0">
                <a:solidFill>
                  <a:srgbClr val="003559"/>
                </a:solidFill>
                <a:latin typeface="Agenda Black" pitchFamily="50" charset="0"/>
                <a:cs typeface="Times New Roman" panose="02020603050405020304" pitchFamily="18" charset="0"/>
              </a:rPr>
              <a:t>MODIFICHE A GIORNI ED ORARI DI LEZIONE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34912DF-A476-2FB5-F475-6FC6B992BCE2}"/>
              </a:ext>
            </a:extLst>
          </p:cNvPr>
          <p:cNvSpPr txBox="1"/>
          <p:nvPr/>
        </p:nvSpPr>
        <p:spPr>
          <a:xfrm>
            <a:off x="1035939" y="3163079"/>
            <a:ext cx="77674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Agenda Medium" pitchFamily="50" charset="0"/>
                <a:cs typeface="Times New Roman" panose="02020603050405020304" pitchFamily="18" charset="0"/>
              </a:rPr>
              <a:t>I</a:t>
            </a:r>
            <a:r>
              <a:rPr lang="it-IT" dirty="0"/>
              <a:t> </a:t>
            </a:r>
            <a:r>
              <a:rPr lang="it-IT" sz="2000" b="1" dirty="0">
                <a:solidFill>
                  <a:schemeClr val="bg1"/>
                </a:solidFill>
                <a:latin typeface="Agenda Medium" pitchFamily="50" charset="0"/>
                <a:cs typeface="Times New Roman" panose="02020603050405020304" pitchFamily="18" charset="0"/>
              </a:rPr>
              <a:t>docenti che vi seguiranno durante il percorso formativo sono professionisti del settore, perciò può capitare che per un’urgenza non siano disponibili a svolgere una lezione nella giornata indicata.</a:t>
            </a:r>
          </a:p>
          <a:p>
            <a:endParaRPr lang="it-IT" sz="2000" b="1" dirty="0">
              <a:solidFill>
                <a:schemeClr val="bg1"/>
              </a:solidFill>
              <a:latin typeface="Agenda Medium" pitchFamily="50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/>
                </a:solidFill>
                <a:latin typeface="Agenda Medium" pitchFamily="50" charset="0"/>
                <a:cs typeface="Times New Roman" panose="02020603050405020304" pitchFamily="18" charset="0"/>
              </a:rPr>
              <a:t>I cambiamenti alle lezioni verranno comunicati il prima possibile in modo da permettere a tutti gli studenti di organizzarsi per tempo e, quando possibile, il docente verrà sostituito in modo da non perdere la giornata di lezione.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D635420-597B-0FAF-6F75-1C177F3728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932" y="180990"/>
            <a:ext cx="931549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4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D827F907-FBD3-8943-BAEB-7505161F472C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>
              <a:solidFill>
                <a:srgbClr val="08448A"/>
              </a:solidFill>
            </a:endParaRPr>
          </a:p>
        </p:txBody>
      </p:sp>
      <p:graphicFrame>
        <p:nvGraphicFramePr>
          <p:cNvPr id="18" name="Diagramma 17">
            <a:extLst>
              <a:ext uri="{FF2B5EF4-FFF2-40B4-BE49-F238E27FC236}">
                <a16:creationId xmlns:a16="http://schemas.microsoft.com/office/drawing/2014/main" id="{8CABDBFC-B83F-E205-6902-A1E7A3940450}"/>
              </a:ext>
            </a:extLst>
          </p:cNvPr>
          <p:cNvGraphicFramePr/>
          <p:nvPr/>
        </p:nvGraphicFramePr>
        <p:xfrm>
          <a:off x="1479908" y="2135717"/>
          <a:ext cx="7014880" cy="3955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asella di testo 9">
            <a:extLst>
              <a:ext uri="{FF2B5EF4-FFF2-40B4-BE49-F238E27FC236}">
                <a16:creationId xmlns:a16="http://schemas.microsoft.com/office/drawing/2014/main" id="{83645134-3632-A35C-23D1-4A3E258C6E60}"/>
              </a:ext>
            </a:extLst>
          </p:cNvPr>
          <p:cNvSpPr txBox="1"/>
          <p:nvPr/>
        </p:nvSpPr>
        <p:spPr>
          <a:xfrm>
            <a:off x="917943" y="1675709"/>
            <a:ext cx="8048624" cy="47987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it-IT" sz="4063" b="1" dirty="0">
              <a:solidFill>
                <a:schemeClr val="tx2"/>
              </a:solidFill>
              <a:latin typeface="Agend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71475" indent="-371475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sz="2438" b="1" dirty="0">
              <a:solidFill>
                <a:schemeClr val="tx2"/>
              </a:solidFill>
              <a:latin typeface="Agend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it-IT" sz="2438" b="1" dirty="0">
              <a:solidFill>
                <a:schemeClr val="tx2"/>
              </a:solidFill>
              <a:effectLst/>
              <a:latin typeface="Agend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sella di testo 9">
            <a:extLst>
              <a:ext uri="{FF2B5EF4-FFF2-40B4-BE49-F238E27FC236}">
                <a16:creationId xmlns:a16="http://schemas.microsoft.com/office/drawing/2014/main" id="{10E86311-3A2E-DE65-FA86-7E17CBC5933B}"/>
              </a:ext>
            </a:extLst>
          </p:cNvPr>
          <p:cNvSpPr txBox="1"/>
          <p:nvPr/>
        </p:nvSpPr>
        <p:spPr>
          <a:xfrm>
            <a:off x="911775" y="2612991"/>
            <a:ext cx="8048624" cy="6497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3656" b="1">
                <a:solidFill>
                  <a:schemeClr val="bg1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STEP TIROCINIO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7DCF1F8-808C-8101-B197-5327E79C5706}"/>
              </a:ext>
            </a:extLst>
          </p:cNvPr>
          <p:cNvSpPr/>
          <p:nvPr/>
        </p:nvSpPr>
        <p:spPr>
          <a:xfrm>
            <a:off x="0" y="127819"/>
            <a:ext cx="9906000" cy="124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 sz="1463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E6906F3-F1D0-7E44-FBE2-004BE3FB56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252" y="248557"/>
            <a:ext cx="931549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78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C03C298-3080-1896-BF6B-293AFDE54358}"/>
              </a:ext>
            </a:extLst>
          </p:cNvPr>
          <p:cNvSpPr/>
          <p:nvPr/>
        </p:nvSpPr>
        <p:spPr>
          <a:xfrm>
            <a:off x="-43941" y="-143891"/>
            <a:ext cx="10017196" cy="7225629"/>
          </a:xfrm>
          <a:prstGeom prst="rect">
            <a:avLst/>
          </a:prstGeom>
          <a:solidFill>
            <a:srgbClr val="00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8448A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E38F8D-5118-FA3E-4964-FE93E4AF6509}"/>
              </a:ext>
            </a:extLst>
          </p:cNvPr>
          <p:cNvSpPr txBox="1"/>
          <p:nvPr/>
        </p:nvSpPr>
        <p:spPr>
          <a:xfrm>
            <a:off x="715326" y="2845219"/>
            <a:ext cx="8743306" cy="1644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3200" b="1" dirty="0">
                <a:solidFill>
                  <a:schemeClr val="bg1"/>
                </a:solidFill>
                <a:effectLst/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Per poter frequentare il tirocinio è </a:t>
            </a:r>
            <a:r>
              <a:rPr lang="it-IT" sz="3200" b="1" u="sng" dirty="0">
                <a:solidFill>
                  <a:schemeClr val="bg1"/>
                </a:solidFill>
                <a:effectLst/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obbligatorio</a:t>
            </a:r>
            <a:r>
              <a:rPr lang="it-IT" sz="3200" b="1" dirty="0">
                <a:solidFill>
                  <a:schemeClr val="bg1"/>
                </a:solidFill>
                <a:effectLst/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partecipare alle 4 lezioni di sicurezza sul lavoro, per un totale di 16 ore.</a:t>
            </a:r>
            <a:endParaRPr lang="it-IT" sz="2000" b="1" dirty="0">
              <a:solidFill>
                <a:schemeClr val="bg1"/>
              </a:solidFill>
              <a:effectLst/>
              <a:latin typeface="Agenda Medi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A40FC91-7DC2-2100-B6C8-817D399B1898}"/>
              </a:ext>
            </a:extLst>
          </p:cNvPr>
          <p:cNvSpPr/>
          <p:nvPr/>
        </p:nvSpPr>
        <p:spPr>
          <a:xfrm>
            <a:off x="-32655" y="125931"/>
            <a:ext cx="10017197" cy="1147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9DB3BB0-C9E1-1EF5-B030-1172D55580F5}"/>
              </a:ext>
            </a:extLst>
          </p:cNvPr>
          <p:cNvSpPr/>
          <p:nvPr/>
        </p:nvSpPr>
        <p:spPr>
          <a:xfrm>
            <a:off x="1605621" y="1520715"/>
            <a:ext cx="6962715" cy="637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8448A"/>
              </a:solidFill>
            </a:endParaRPr>
          </a:p>
        </p:txBody>
      </p:sp>
      <p:sp>
        <p:nvSpPr>
          <p:cNvPr id="2" name="Casella di testo 9">
            <a:extLst>
              <a:ext uri="{FF2B5EF4-FFF2-40B4-BE49-F238E27FC236}">
                <a16:creationId xmlns:a16="http://schemas.microsoft.com/office/drawing/2014/main" id="{83645134-3632-A35C-23D1-4A3E258C6E60}"/>
              </a:ext>
            </a:extLst>
          </p:cNvPr>
          <p:cNvSpPr txBox="1"/>
          <p:nvPr/>
        </p:nvSpPr>
        <p:spPr>
          <a:xfrm>
            <a:off x="72736" y="1398455"/>
            <a:ext cx="10028483" cy="72781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4500" b="1" dirty="0">
                <a:solidFill>
                  <a:srgbClr val="003559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LEZIONI OBBLIGATORIE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0DFB853-0F5A-C407-A9DE-3CF1621A6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95" y="193286"/>
            <a:ext cx="931549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37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D827F907-FBD3-8943-BAEB-7505161F472C}"/>
              </a:ext>
            </a:extLst>
          </p:cNvPr>
          <p:cNvSpPr/>
          <p:nvPr/>
        </p:nvSpPr>
        <p:spPr>
          <a:xfrm>
            <a:off x="-76199" y="-262877"/>
            <a:ext cx="10082513" cy="7417954"/>
          </a:xfrm>
          <a:prstGeom prst="rect">
            <a:avLst/>
          </a:prstGeom>
          <a:solidFill>
            <a:srgbClr val="00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8448A"/>
              </a:solidFill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120937D-78FC-B21E-F165-076F18CC064F}"/>
              </a:ext>
            </a:extLst>
          </p:cNvPr>
          <p:cNvSpPr txBox="1"/>
          <p:nvPr/>
        </p:nvSpPr>
        <p:spPr>
          <a:xfrm>
            <a:off x="1462453" y="2024522"/>
            <a:ext cx="8611222" cy="2189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it-IT" sz="20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AL TERMINE DEL PERCORSO FORMATIVO, PER OTTENERE LA CERTIFICAZIONE IFTS, E’ PREVISTO UN ESAME FINALE.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it-IT" sz="2000" b="1" dirty="0">
              <a:solidFill>
                <a:schemeClr val="bg1"/>
              </a:solidFill>
              <a:latin typeface="Agenda Medi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it-IT" sz="20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SI TERRA’ IN UN’UNICA GIORNATA ED E’ SUDDIVISO IN: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PROVA SCRITTA 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ESAME ORALE (con discussione di una tesina sul tirocinio) </a:t>
            </a:r>
          </a:p>
        </p:txBody>
      </p:sp>
      <p:sp>
        <p:nvSpPr>
          <p:cNvPr id="14" name="Casella di testo 9">
            <a:extLst>
              <a:ext uri="{FF2B5EF4-FFF2-40B4-BE49-F238E27FC236}">
                <a16:creationId xmlns:a16="http://schemas.microsoft.com/office/drawing/2014/main" id="{10E86311-3A2E-DE65-FA86-7E17CBC5933B}"/>
              </a:ext>
            </a:extLst>
          </p:cNvPr>
          <p:cNvSpPr txBox="1"/>
          <p:nvPr/>
        </p:nvSpPr>
        <p:spPr>
          <a:xfrm>
            <a:off x="-261006" y="1342221"/>
            <a:ext cx="10082513" cy="79966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it-IT" sz="4500" b="1" dirty="0">
                <a:solidFill>
                  <a:schemeClr val="bg1"/>
                </a:solidFill>
                <a:latin typeface="Agenda Black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ESAMI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2084E7A-7FDC-23DF-9709-F386384BEDB1}"/>
              </a:ext>
            </a:extLst>
          </p:cNvPr>
          <p:cNvSpPr/>
          <p:nvPr/>
        </p:nvSpPr>
        <p:spPr>
          <a:xfrm>
            <a:off x="-32655" y="125931"/>
            <a:ext cx="10017197" cy="1147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943834D-8084-6008-6225-CA1DE04AB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5" y="181574"/>
            <a:ext cx="9315495" cy="103641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A59F5A3D-A1F6-F8FD-DC8A-8904112833AF}"/>
              </a:ext>
            </a:extLst>
          </p:cNvPr>
          <p:cNvSpPr txBox="1"/>
          <p:nvPr/>
        </p:nvSpPr>
        <p:spPr>
          <a:xfrm>
            <a:off x="1462453" y="4877726"/>
            <a:ext cx="7499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Agenda Medi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Gli esami relativi ai singoli moduli verranno svolti al termine di ogni modulo, secondo calendarizzazione Next, nella loro sede sita a Mendrisio. I certificati relativi agli esami svolti saranno disponibili al termine del percorso formativo.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00B10822-ACCE-D4A1-D355-5EE60A691199}"/>
              </a:ext>
            </a:extLst>
          </p:cNvPr>
          <p:cNvCxnSpPr/>
          <p:nvPr/>
        </p:nvCxnSpPr>
        <p:spPr>
          <a:xfrm>
            <a:off x="3363985" y="4504888"/>
            <a:ext cx="3305263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1938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1181</TotalTime>
  <Words>385</Words>
  <Application>Microsoft Office PowerPoint</Application>
  <PresentationFormat>A4 (21x29,7 cm)</PresentationFormat>
  <Paragraphs>40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6" baseType="lpstr">
      <vt:lpstr>Agenda</vt:lpstr>
      <vt:lpstr>Agenda Black</vt:lpstr>
      <vt:lpstr>Agenda Medium</vt:lpstr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CRISTINA BARUTTA</dc:creator>
  <cp:lastModifiedBy>FELICIA TORCASIO</cp:lastModifiedBy>
  <cp:revision>163</cp:revision>
  <dcterms:created xsi:type="dcterms:W3CDTF">2020-03-03T08:46:27Z</dcterms:created>
  <dcterms:modified xsi:type="dcterms:W3CDTF">2025-11-21T13:18:59Z</dcterms:modified>
</cp:coreProperties>
</file>